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5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004C1-5DFF-43A7-AC7B-EC04EF9D9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B7DDC10-5474-81EF-B592-F630793CD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2C090C-88D2-37CF-A9A5-BC860DA8C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CA9F7F-606A-0A61-67EE-2CE042F47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E39082-DCD2-3DEB-5A04-774A7D5B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83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2B4D8A-1C3B-CDA0-B5E4-D348E007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33C242-40E0-65FF-9FFC-346C4CA10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CC5ECC-146B-3BD9-E44F-D89F92C61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88FB39-8BB9-A757-CFBC-EBD51143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95D7DA-E05D-83AE-CF42-6697E6995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721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76A85D-253A-E531-48DA-61B0846D4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67C739-2D70-6616-9DD0-FB867E3D8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99C67F-8DDE-7031-2B7A-594E40B2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01AF93-BA5B-C523-AA8C-BFA1F9A36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A61EF3-633E-19D6-0FFD-DA0EBEE1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83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951200-3871-B641-2359-8BBB51858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79E499-D8F8-CC08-FF02-4D94F55733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23BE3AA-94AB-1377-BA07-19D96DDF2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AA3EA3-9131-6559-EA1F-1FC5FBF5C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3EC149-FE00-C510-7DAA-F3C05F1CD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14E2680-A364-559B-B3A1-706ADC1CD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2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1AAACD-5E98-2DB8-27EF-144085808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600EAB-B4F9-C61A-BAC4-BDB565AF2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A3A3406-3A0D-E8CF-A647-07E613A19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6529A7B-8761-8809-914C-CE04CD6C4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826A3EE-2283-B993-D611-F5B9B9086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EBD480E-073E-8CE2-3E8F-6FBE360B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8A30CBF-D7B6-E58A-6856-2C49AAA3F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CB679FB-3CA3-B951-F5E2-130FC13D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46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31B99-7AD8-8932-36FE-273F6831E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90EFDB6-45D3-05B0-46D4-B121508E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AC19DC-1584-E34F-2E20-483D6E5DC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EA12B48-1B4D-0B8A-D244-9819DB58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546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82446F3-0C90-2E59-EE0A-6DD24B385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57194A-AE3B-4F0C-F4BB-A2B6AB27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3A7C28-BF35-204C-9729-835B76AE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27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6DFFA3-A4A3-F06F-0CF1-8831850B8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0A8919-5BC8-A769-E85D-A9ED1A285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3C42A5F-BCC1-2AA7-741E-2C4E4BFBB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75DCF4-F64F-443A-5A51-95AB91D6D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1F3251-7B95-FB4F-64B1-71AB79F87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057BCC-6DAB-E789-7589-F904260E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01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F603F5-6786-5D88-C116-5C79C7C0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08757ED-E230-403E-495E-FC3F1A2BC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A663959-7D77-A5E8-9377-F797F22E9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F5D13C-16D1-E7F0-6FD4-49D9071D4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C3896C-DE67-0572-8C07-F54928E1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F62147-6656-35E5-D7D5-FABD5A8F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21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9F5C27-E0C3-8EA1-51F3-689DA32A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AFFCE3-8532-1181-DC82-0BD7F38AB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45445B-C835-DFF3-B455-E897F87A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A9B2D1-AE9A-83FC-1D0D-19D29212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FDA0D8-902E-833E-C5A7-884AECBA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54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EA78812-FC07-CDF8-B3C4-2885D40A6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C3EA299-3FCB-C278-8D01-AFCE77187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F52922-CDC4-1234-0DE3-9FF8E28D4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03C439-F0F3-8E2A-CB01-F828CDED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CB67DE-A0CB-A27B-482D-9FA01359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06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BD4CCB3-F9BE-7CBF-DF6D-56981EE75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25CF73-E76E-44AC-8F79-A3CFCF164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7BC9E7-5B15-7263-1E10-825C39B2C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7D241-802B-40D1-AA11-56BE50783980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D05B9D-5784-C37D-CBF4-25E7747037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4DC856-8490-1ACE-2DA2-78F393110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BB9B2-D12E-4D11-967D-A373DAB4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78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AC63604-1602-071F-977C-B204B492CEFD}"/>
              </a:ext>
            </a:extLst>
          </p:cNvPr>
          <p:cNvSpPr/>
          <p:nvPr/>
        </p:nvSpPr>
        <p:spPr>
          <a:xfrm>
            <a:off x="2704648" y="818866"/>
            <a:ext cx="2149523" cy="11395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Web Browser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D4E9705-6AFC-386D-A58B-E7CEF89E1113}"/>
              </a:ext>
            </a:extLst>
          </p:cNvPr>
          <p:cNvSpPr/>
          <p:nvPr/>
        </p:nvSpPr>
        <p:spPr>
          <a:xfrm>
            <a:off x="6096000" y="818866"/>
            <a:ext cx="2149523" cy="11395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IDE plug-in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1A8512-25C1-FB93-B978-742CA2F3EEF2}"/>
              </a:ext>
            </a:extLst>
          </p:cNvPr>
          <p:cNvSpPr/>
          <p:nvPr/>
        </p:nvSpPr>
        <p:spPr>
          <a:xfrm>
            <a:off x="1482123" y="3229795"/>
            <a:ext cx="8005229" cy="307722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88F64C-1D32-1679-7C2F-904BFFBBCFEE}"/>
              </a:ext>
            </a:extLst>
          </p:cNvPr>
          <p:cNvSpPr/>
          <p:nvPr/>
        </p:nvSpPr>
        <p:spPr>
          <a:xfrm>
            <a:off x="2704648" y="3695904"/>
            <a:ext cx="2149523" cy="11395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用户管理</a:t>
            </a: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05E2A3F-1690-C5E9-67BA-4FD59E787A96}"/>
              </a:ext>
            </a:extLst>
          </p:cNvPr>
          <p:cNvSpPr/>
          <p:nvPr/>
        </p:nvSpPr>
        <p:spPr>
          <a:xfrm>
            <a:off x="6050861" y="5498679"/>
            <a:ext cx="609685" cy="585768"/>
          </a:xfrm>
          <a:custGeom>
            <a:avLst/>
            <a:gdLst>
              <a:gd name="T0" fmla="*/ 10697 w 10994"/>
              <a:gd name="T1" fmla="*/ 220 h 10562"/>
              <a:gd name="T2" fmla="*/ 9668 w 10994"/>
              <a:gd name="T3" fmla="*/ 23 h 10562"/>
              <a:gd name="T4" fmla="*/ 4793 w 10994"/>
              <a:gd name="T5" fmla="*/ 23 h 10562"/>
              <a:gd name="T6" fmla="*/ 3063 w 10994"/>
              <a:gd name="T7" fmla="*/ 306 h 10562"/>
              <a:gd name="T8" fmla="*/ 754 w 10994"/>
              <a:gd name="T9" fmla="*/ 1717 h 10562"/>
              <a:gd name="T10" fmla="*/ 548 w 10994"/>
              <a:gd name="T11" fmla="*/ 1843 h 10562"/>
              <a:gd name="T12" fmla="*/ 515 w 10994"/>
              <a:gd name="T13" fmla="*/ 1863 h 10562"/>
              <a:gd name="T14" fmla="*/ 396 w 10994"/>
              <a:gd name="T15" fmla="*/ 1974 h 10562"/>
              <a:gd name="T16" fmla="*/ 0 w 10994"/>
              <a:gd name="T17" fmla="*/ 2921 h 10562"/>
              <a:gd name="T18" fmla="*/ 0 w 10994"/>
              <a:gd name="T19" fmla="*/ 9214 h 10562"/>
              <a:gd name="T20" fmla="*/ 1373 w 10994"/>
              <a:gd name="T21" fmla="*/ 10562 h 10562"/>
              <a:gd name="T22" fmla="*/ 7785 w 10994"/>
              <a:gd name="T23" fmla="*/ 10562 h 10562"/>
              <a:gd name="T24" fmla="*/ 8870 w 10994"/>
              <a:gd name="T25" fmla="*/ 10041 h 10562"/>
              <a:gd name="T26" fmla="*/ 10626 w 10994"/>
              <a:gd name="T27" fmla="*/ 8722 h 10562"/>
              <a:gd name="T28" fmla="*/ 10994 w 10994"/>
              <a:gd name="T29" fmla="*/ 7185 h 10562"/>
              <a:gd name="T30" fmla="*/ 10994 w 10994"/>
              <a:gd name="T31" fmla="*/ 1301 h 10562"/>
              <a:gd name="T32" fmla="*/ 10697 w 10994"/>
              <a:gd name="T33" fmla="*/ 220 h 10562"/>
              <a:gd name="T34" fmla="*/ 8408 w 10994"/>
              <a:gd name="T35" fmla="*/ 8716 h 10562"/>
              <a:gd name="T36" fmla="*/ 7246 w 10994"/>
              <a:gd name="T37" fmla="*/ 9824 h 10562"/>
              <a:gd name="T38" fmla="*/ 1819 w 10994"/>
              <a:gd name="T39" fmla="*/ 9824 h 10562"/>
              <a:gd name="T40" fmla="*/ 656 w 10994"/>
              <a:gd name="T41" fmla="*/ 8716 h 10562"/>
              <a:gd name="T42" fmla="*/ 656 w 10994"/>
              <a:gd name="T43" fmla="*/ 3546 h 10562"/>
              <a:gd name="T44" fmla="*/ 1819 w 10994"/>
              <a:gd name="T45" fmla="*/ 2438 h 10562"/>
              <a:gd name="T46" fmla="*/ 7246 w 10994"/>
              <a:gd name="T47" fmla="*/ 2438 h 10562"/>
              <a:gd name="T48" fmla="*/ 8408 w 10994"/>
              <a:gd name="T49" fmla="*/ 3546 h 10562"/>
              <a:gd name="T50" fmla="*/ 8408 w 10994"/>
              <a:gd name="T51" fmla="*/ 8716 h 10562"/>
              <a:gd name="T52" fmla="*/ 8115 w 10994"/>
              <a:gd name="T53" fmla="*/ 1465 h 10562"/>
              <a:gd name="T54" fmla="*/ 7130 w 10994"/>
              <a:gd name="T55" fmla="*/ 1699 h 10562"/>
              <a:gd name="T56" fmla="*/ 2703 w 10994"/>
              <a:gd name="T57" fmla="*/ 1699 h 10562"/>
              <a:gd name="T58" fmla="*/ 2300 w 10994"/>
              <a:gd name="T59" fmla="*/ 1465 h 10562"/>
              <a:gd name="T60" fmla="*/ 3748 w 10994"/>
              <a:gd name="T61" fmla="*/ 574 h 10562"/>
              <a:gd name="T62" fmla="*/ 4714 w 10994"/>
              <a:gd name="T63" fmla="*/ 428 h 10562"/>
              <a:gd name="T64" fmla="*/ 9059 w 10994"/>
              <a:gd name="T65" fmla="*/ 415 h 10562"/>
              <a:gd name="T66" fmla="*/ 9859 w 10994"/>
              <a:gd name="T67" fmla="*/ 431 h 10562"/>
              <a:gd name="T68" fmla="*/ 8115 w 10994"/>
              <a:gd name="T69" fmla="*/ 1465 h 10562"/>
              <a:gd name="T70" fmla="*/ 10624 w 10994"/>
              <a:gd name="T71" fmla="*/ 6674 h 10562"/>
              <a:gd name="T72" fmla="*/ 10361 w 10994"/>
              <a:gd name="T73" fmla="*/ 7935 h 10562"/>
              <a:gd name="T74" fmla="*/ 9159 w 10994"/>
              <a:gd name="T75" fmla="*/ 8972 h 10562"/>
              <a:gd name="T76" fmla="*/ 9159 w 10994"/>
              <a:gd name="T77" fmla="*/ 2921 h 10562"/>
              <a:gd name="T78" fmla="*/ 8881 w 10994"/>
              <a:gd name="T79" fmla="*/ 2108 h 10562"/>
              <a:gd name="T80" fmla="*/ 8999 w 10994"/>
              <a:gd name="T81" fmla="*/ 1822 h 10562"/>
              <a:gd name="T82" fmla="*/ 9058 w 10994"/>
              <a:gd name="T83" fmla="*/ 1774 h 10562"/>
              <a:gd name="T84" fmla="*/ 9110 w 10994"/>
              <a:gd name="T85" fmla="*/ 1726 h 10562"/>
              <a:gd name="T86" fmla="*/ 10361 w 10994"/>
              <a:gd name="T87" fmla="*/ 970 h 10562"/>
              <a:gd name="T88" fmla="*/ 10624 w 10994"/>
              <a:gd name="T89" fmla="*/ 1846 h 10562"/>
              <a:gd name="T90" fmla="*/ 10624 w 10994"/>
              <a:gd name="T91" fmla="*/ 6674 h 10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994" h="10562">
                <a:moveTo>
                  <a:pt x="10697" y="220"/>
                </a:moveTo>
                <a:cubicBezTo>
                  <a:pt x="10702" y="97"/>
                  <a:pt x="10419" y="0"/>
                  <a:pt x="9668" y="23"/>
                </a:cubicBezTo>
                <a:lnTo>
                  <a:pt x="4793" y="23"/>
                </a:lnTo>
                <a:cubicBezTo>
                  <a:pt x="4080" y="23"/>
                  <a:pt x="3397" y="111"/>
                  <a:pt x="3063" y="306"/>
                </a:cubicBezTo>
                <a:lnTo>
                  <a:pt x="754" y="1717"/>
                </a:lnTo>
                <a:cubicBezTo>
                  <a:pt x="681" y="1753"/>
                  <a:pt x="612" y="1795"/>
                  <a:pt x="548" y="1843"/>
                </a:cubicBezTo>
                <a:lnTo>
                  <a:pt x="515" y="1863"/>
                </a:lnTo>
                <a:cubicBezTo>
                  <a:pt x="460" y="1895"/>
                  <a:pt x="414" y="1931"/>
                  <a:pt x="396" y="1974"/>
                </a:cubicBezTo>
                <a:cubicBezTo>
                  <a:pt x="151" y="2217"/>
                  <a:pt x="0" y="2552"/>
                  <a:pt x="0" y="2921"/>
                </a:cubicBezTo>
                <a:lnTo>
                  <a:pt x="0" y="9214"/>
                </a:lnTo>
                <a:cubicBezTo>
                  <a:pt x="0" y="9958"/>
                  <a:pt x="615" y="10562"/>
                  <a:pt x="1373" y="10562"/>
                </a:cubicBezTo>
                <a:lnTo>
                  <a:pt x="7785" y="10562"/>
                </a:lnTo>
                <a:cubicBezTo>
                  <a:pt x="8226" y="10562"/>
                  <a:pt x="8619" y="10358"/>
                  <a:pt x="8870" y="10041"/>
                </a:cubicBezTo>
                <a:lnTo>
                  <a:pt x="10626" y="8722"/>
                </a:lnTo>
                <a:cubicBezTo>
                  <a:pt x="10830" y="8569"/>
                  <a:pt x="10994" y="7881"/>
                  <a:pt x="10994" y="7185"/>
                </a:cubicBezTo>
                <a:lnTo>
                  <a:pt x="10994" y="1301"/>
                </a:lnTo>
                <a:cubicBezTo>
                  <a:pt x="10994" y="687"/>
                  <a:pt x="10867" y="243"/>
                  <a:pt x="10697" y="220"/>
                </a:cubicBezTo>
                <a:close/>
                <a:moveTo>
                  <a:pt x="8408" y="8716"/>
                </a:moveTo>
                <a:cubicBezTo>
                  <a:pt x="8408" y="9328"/>
                  <a:pt x="7888" y="9824"/>
                  <a:pt x="7246" y="9824"/>
                </a:cubicBezTo>
                <a:lnTo>
                  <a:pt x="1819" y="9824"/>
                </a:lnTo>
                <a:cubicBezTo>
                  <a:pt x="1177" y="9824"/>
                  <a:pt x="656" y="9328"/>
                  <a:pt x="656" y="8716"/>
                </a:cubicBezTo>
                <a:lnTo>
                  <a:pt x="656" y="3546"/>
                </a:lnTo>
                <a:cubicBezTo>
                  <a:pt x="656" y="2934"/>
                  <a:pt x="1177" y="2438"/>
                  <a:pt x="1819" y="2438"/>
                </a:cubicBezTo>
                <a:lnTo>
                  <a:pt x="7246" y="2438"/>
                </a:lnTo>
                <a:cubicBezTo>
                  <a:pt x="7888" y="2438"/>
                  <a:pt x="8408" y="2934"/>
                  <a:pt x="8408" y="3546"/>
                </a:cubicBezTo>
                <a:lnTo>
                  <a:pt x="8408" y="8716"/>
                </a:lnTo>
                <a:close/>
                <a:moveTo>
                  <a:pt x="8115" y="1465"/>
                </a:moveTo>
                <a:cubicBezTo>
                  <a:pt x="7953" y="1594"/>
                  <a:pt x="7756" y="1699"/>
                  <a:pt x="7130" y="1699"/>
                </a:cubicBezTo>
                <a:lnTo>
                  <a:pt x="2703" y="1699"/>
                </a:lnTo>
                <a:cubicBezTo>
                  <a:pt x="2358" y="1759"/>
                  <a:pt x="1761" y="1785"/>
                  <a:pt x="2300" y="1465"/>
                </a:cubicBezTo>
                <a:lnTo>
                  <a:pt x="3748" y="574"/>
                </a:lnTo>
                <a:cubicBezTo>
                  <a:pt x="3942" y="474"/>
                  <a:pt x="4126" y="428"/>
                  <a:pt x="4714" y="428"/>
                </a:cubicBezTo>
                <a:lnTo>
                  <a:pt x="9059" y="415"/>
                </a:lnTo>
                <a:cubicBezTo>
                  <a:pt x="9647" y="415"/>
                  <a:pt x="10006" y="315"/>
                  <a:pt x="9859" y="431"/>
                </a:cubicBezTo>
                <a:lnTo>
                  <a:pt x="8115" y="1465"/>
                </a:lnTo>
                <a:close/>
                <a:moveTo>
                  <a:pt x="10624" y="6674"/>
                </a:moveTo>
                <a:cubicBezTo>
                  <a:pt x="10624" y="7245"/>
                  <a:pt x="10507" y="7809"/>
                  <a:pt x="10361" y="7935"/>
                </a:cubicBezTo>
                <a:lnTo>
                  <a:pt x="9159" y="8972"/>
                </a:lnTo>
                <a:lnTo>
                  <a:pt x="9159" y="2921"/>
                </a:lnTo>
                <a:cubicBezTo>
                  <a:pt x="9159" y="2616"/>
                  <a:pt x="9056" y="2334"/>
                  <a:pt x="8881" y="2108"/>
                </a:cubicBezTo>
                <a:cubicBezTo>
                  <a:pt x="8915" y="1986"/>
                  <a:pt x="8955" y="1887"/>
                  <a:pt x="8999" y="1822"/>
                </a:cubicBezTo>
                <a:cubicBezTo>
                  <a:pt x="9022" y="1805"/>
                  <a:pt x="9042" y="1788"/>
                  <a:pt x="9058" y="1774"/>
                </a:cubicBezTo>
                <a:lnTo>
                  <a:pt x="9110" y="1726"/>
                </a:lnTo>
                <a:lnTo>
                  <a:pt x="10361" y="970"/>
                </a:lnTo>
                <a:cubicBezTo>
                  <a:pt x="10507" y="882"/>
                  <a:pt x="10624" y="1275"/>
                  <a:pt x="10624" y="1846"/>
                </a:cubicBezTo>
                <a:lnTo>
                  <a:pt x="10624" y="66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LLM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CAB2973-6E03-1D0B-A6FB-18E6CB3D3D2A}"/>
              </a:ext>
            </a:extLst>
          </p:cNvPr>
          <p:cNvSpPr txBox="1"/>
          <p:nvPr/>
        </p:nvSpPr>
        <p:spPr>
          <a:xfrm>
            <a:off x="6905171" y="5624977"/>
            <a:ext cx="364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…</a:t>
            </a:r>
            <a:endParaRPr lang="zh-CN" altLang="en-US" sz="2000" dirty="0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E3A7A0B-4DC7-87B2-57F8-4E6485A0AF76}"/>
              </a:ext>
            </a:extLst>
          </p:cNvPr>
          <p:cNvSpPr/>
          <p:nvPr/>
        </p:nvSpPr>
        <p:spPr>
          <a:xfrm>
            <a:off x="7513999" y="5585321"/>
            <a:ext cx="609685" cy="412483"/>
          </a:xfrm>
          <a:custGeom>
            <a:avLst/>
            <a:gdLst>
              <a:gd name="T0" fmla="*/ 12224 w 12224"/>
              <a:gd name="T1" fmla="*/ 5222 h 8270"/>
              <a:gd name="T2" fmla="*/ 9177 w 12224"/>
              <a:gd name="T3" fmla="*/ 2175 h 8270"/>
              <a:gd name="T4" fmla="*/ 8815 w 12224"/>
              <a:gd name="T5" fmla="*/ 2198 h 8270"/>
              <a:gd name="T6" fmla="*/ 5752 w 12224"/>
              <a:gd name="T7" fmla="*/ 0 h 8270"/>
              <a:gd name="T8" fmla="*/ 2517 w 12224"/>
              <a:gd name="T9" fmla="*/ 3236 h 8270"/>
              <a:gd name="T10" fmla="*/ 0 w 12224"/>
              <a:gd name="T11" fmla="*/ 5753 h 8270"/>
              <a:gd name="T12" fmla="*/ 2517 w 12224"/>
              <a:gd name="T13" fmla="*/ 8270 h 8270"/>
              <a:gd name="T14" fmla="*/ 9348 w 12224"/>
              <a:gd name="T15" fmla="*/ 8270 h 8270"/>
              <a:gd name="T16" fmla="*/ 9348 w 12224"/>
              <a:gd name="T17" fmla="*/ 8261 h 8270"/>
              <a:gd name="T18" fmla="*/ 12224 w 12224"/>
              <a:gd name="T19" fmla="*/ 5222 h 8270"/>
              <a:gd name="T20" fmla="*/ 9177 w 12224"/>
              <a:gd name="T21" fmla="*/ 7551 h 8270"/>
              <a:gd name="T22" fmla="*/ 2517 w 12224"/>
              <a:gd name="T23" fmla="*/ 7551 h 8270"/>
              <a:gd name="T24" fmla="*/ 719 w 12224"/>
              <a:gd name="T25" fmla="*/ 5753 h 8270"/>
              <a:gd name="T26" fmla="*/ 2517 w 12224"/>
              <a:gd name="T27" fmla="*/ 3955 h 8270"/>
              <a:gd name="T28" fmla="*/ 3236 w 12224"/>
              <a:gd name="T29" fmla="*/ 3955 h 8270"/>
              <a:gd name="T30" fmla="*/ 3236 w 12224"/>
              <a:gd name="T31" fmla="*/ 3236 h 8270"/>
              <a:gd name="T32" fmla="*/ 5752 w 12224"/>
              <a:gd name="T33" fmla="*/ 719 h 8270"/>
              <a:gd name="T34" fmla="*/ 8110 w 12224"/>
              <a:gd name="T35" fmla="*/ 2371 h 8270"/>
              <a:gd name="T36" fmla="*/ 6129 w 12224"/>
              <a:gd name="T37" fmla="*/ 5222 h 8270"/>
              <a:gd name="T38" fmla="*/ 6848 w 12224"/>
              <a:gd name="T39" fmla="*/ 5222 h 8270"/>
              <a:gd name="T40" fmla="*/ 9177 w 12224"/>
              <a:gd name="T41" fmla="*/ 2894 h 8270"/>
              <a:gd name="T42" fmla="*/ 11505 w 12224"/>
              <a:gd name="T43" fmla="*/ 5222 h 8270"/>
              <a:gd name="T44" fmla="*/ 9177 w 12224"/>
              <a:gd name="T45" fmla="*/ 7551 h 8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224" h="8270">
                <a:moveTo>
                  <a:pt x="12224" y="5222"/>
                </a:moveTo>
                <a:cubicBezTo>
                  <a:pt x="12224" y="3542"/>
                  <a:pt x="10857" y="2175"/>
                  <a:pt x="9177" y="2175"/>
                </a:cubicBezTo>
                <a:cubicBezTo>
                  <a:pt x="9054" y="2175"/>
                  <a:pt x="8934" y="2184"/>
                  <a:pt x="8815" y="2198"/>
                </a:cubicBezTo>
                <a:cubicBezTo>
                  <a:pt x="8375" y="905"/>
                  <a:pt x="7144" y="0"/>
                  <a:pt x="5752" y="0"/>
                </a:cubicBezTo>
                <a:cubicBezTo>
                  <a:pt x="3968" y="0"/>
                  <a:pt x="2517" y="1451"/>
                  <a:pt x="2517" y="3236"/>
                </a:cubicBezTo>
                <a:cubicBezTo>
                  <a:pt x="1129" y="3236"/>
                  <a:pt x="0" y="4365"/>
                  <a:pt x="0" y="5753"/>
                </a:cubicBezTo>
                <a:cubicBezTo>
                  <a:pt x="0" y="7140"/>
                  <a:pt x="1129" y="8270"/>
                  <a:pt x="2517" y="8270"/>
                </a:cubicBezTo>
                <a:lnTo>
                  <a:pt x="9348" y="8270"/>
                </a:lnTo>
                <a:lnTo>
                  <a:pt x="9348" y="8261"/>
                </a:lnTo>
                <a:cubicBezTo>
                  <a:pt x="10948" y="8171"/>
                  <a:pt x="12224" y="6844"/>
                  <a:pt x="12224" y="5222"/>
                </a:cubicBezTo>
                <a:close/>
                <a:moveTo>
                  <a:pt x="9177" y="7551"/>
                </a:moveTo>
                <a:lnTo>
                  <a:pt x="2517" y="7551"/>
                </a:lnTo>
                <a:cubicBezTo>
                  <a:pt x="1525" y="7551"/>
                  <a:pt x="719" y="6744"/>
                  <a:pt x="719" y="5753"/>
                </a:cubicBezTo>
                <a:cubicBezTo>
                  <a:pt x="719" y="4762"/>
                  <a:pt x="1525" y="3955"/>
                  <a:pt x="2517" y="3955"/>
                </a:cubicBezTo>
                <a:lnTo>
                  <a:pt x="3236" y="3955"/>
                </a:lnTo>
                <a:lnTo>
                  <a:pt x="3236" y="3236"/>
                </a:lnTo>
                <a:cubicBezTo>
                  <a:pt x="3236" y="1849"/>
                  <a:pt x="4364" y="719"/>
                  <a:pt x="5752" y="719"/>
                </a:cubicBezTo>
                <a:cubicBezTo>
                  <a:pt x="6814" y="719"/>
                  <a:pt x="7752" y="1397"/>
                  <a:pt x="8110" y="2371"/>
                </a:cubicBezTo>
                <a:cubicBezTo>
                  <a:pt x="6955" y="2804"/>
                  <a:pt x="6129" y="3917"/>
                  <a:pt x="6129" y="5222"/>
                </a:cubicBezTo>
                <a:lnTo>
                  <a:pt x="6848" y="5222"/>
                </a:lnTo>
                <a:cubicBezTo>
                  <a:pt x="6848" y="3938"/>
                  <a:pt x="7893" y="2894"/>
                  <a:pt x="9177" y="2894"/>
                </a:cubicBezTo>
                <a:cubicBezTo>
                  <a:pt x="10460" y="2894"/>
                  <a:pt x="11505" y="3938"/>
                  <a:pt x="11505" y="5222"/>
                </a:cubicBezTo>
                <a:cubicBezTo>
                  <a:pt x="11505" y="6506"/>
                  <a:pt x="10460" y="7551"/>
                  <a:pt x="9177" y="75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LLM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2FD4BDBE-7614-C9D7-91F8-ADDF5E576D7D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3779410" y="1958454"/>
            <a:ext cx="0" cy="17374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82E55971-668E-EEEB-E06A-072E49473A64}"/>
              </a:ext>
            </a:extLst>
          </p:cNvPr>
          <p:cNvSpPr/>
          <p:nvPr/>
        </p:nvSpPr>
        <p:spPr>
          <a:xfrm>
            <a:off x="6095999" y="3695904"/>
            <a:ext cx="2149523" cy="11395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AI Agent</a:t>
            </a:r>
            <a:endParaRPr lang="zh-CN" altLang="en-US" dirty="0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DDC763EC-963E-C725-7603-D2000F5B689C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4854171" y="4265698"/>
            <a:ext cx="124182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C17979-8081-5DBF-2338-72B4CC25FA65}"/>
              </a:ext>
            </a:extLst>
          </p:cNvPr>
          <p:cNvSpPr txBox="1"/>
          <p:nvPr/>
        </p:nvSpPr>
        <p:spPr>
          <a:xfrm>
            <a:off x="4964368" y="4057949"/>
            <a:ext cx="10214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check  apikey user credit</a:t>
            </a:r>
            <a:endParaRPr lang="zh-CN" altLang="en-US" sz="1050" dirty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538D5305-2B87-3D56-0671-49F7C47784B3}"/>
              </a:ext>
            </a:extLst>
          </p:cNvPr>
          <p:cNvCxnSpPr>
            <a:cxnSpLocks/>
            <a:stCxn id="5" idx="2"/>
            <a:endCxn id="16" idx="0"/>
          </p:cNvCxnSpPr>
          <p:nvPr/>
        </p:nvCxnSpPr>
        <p:spPr>
          <a:xfrm flipH="1">
            <a:off x="7170761" y="1958454"/>
            <a:ext cx="1" cy="17374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8A0A7A5C-1216-5483-A0FE-BC03ED008072}"/>
              </a:ext>
            </a:extLst>
          </p:cNvPr>
          <p:cNvCxnSpPr>
            <a:cxnSpLocks/>
            <a:stCxn id="16" idx="2"/>
            <a:endCxn id="9" idx="30"/>
          </p:cNvCxnSpPr>
          <p:nvPr/>
        </p:nvCxnSpPr>
        <p:spPr>
          <a:xfrm flipH="1">
            <a:off x="6258711" y="4835492"/>
            <a:ext cx="912050" cy="695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DE18AD6C-8BA8-7426-8817-8AC914D18A8E}"/>
              </a:ext>
            </a:extLst>
          </p:cNvPr>
          <p:cNvCxnSpPr>
            <a:cxnSpLocks/>
            <a:stCxn id="16" idx="2"/>
            <a:endCxn id="13" idx="16"/>
          </p:cNvCxnSpPr>
          <p:nvPr/>
        </p:nvCxnSpPr>
        <p:spPr>
          <a:xfrm>
            <a:off x="7170761" y="4835492"/>
            <a:ext cx="630125" cy="785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15E10B6A-4815-4E6C-5865-02DDE546EFB6}"/>
              </a:ext>
            </a:extLst>
          </p:cNvPr>
          <p:cNvSpPr txBox="1"/>
          <p:nvPr/>
        </p:nvSpPr>
        <p:spPr>
          <a:xfrm>
            <a:off x="1578707" y="324433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F6EE09E-F9F7-221E-D0C3-17AE9F1C4D38}"/>
              </a:ext>
            </a:extLst>
          </p:cNvPr>
          <p:cNvSpPr txBox="1"/>
          <p:nvPr/>
        </p:nvSpPr>
        <p:spPr>
          <a:xfrm>
            <a:off x="6231664" y="5070573"/>
            <a:ext cx="683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prompt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068D2D0-28B7-C09A-B28C-D6A217CF1DFB}"/>
              </a:ext>
            </a:extLst>
          </p:cNvPr>
          <p:cNvSpPr txBox="1"/>
          <p:nvPr/>
        </p:nvSpPr>
        <p:spPr>
          <a:xfrm>
            <a:off x="7320482" y="5056044"/>
            <a:ext cx="683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prompt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65FC3F0-159B-5977-A46F-565E51BA8B1C}"/>
              </a:ext>
            </a:extLst>
          </p:cNvPr>
          <p:cNvSpPr/>
          <p:nvPr/>
        </p:nvSpPr>
        <p:spPr>
          <a:xfrm>
            <a:off x="7184338" y="1592222"/>
            <a:ext cx="956278" cy="3176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IDE service</a:t>
            </a:r>
            <a:endParaRPr lang="zh-CN" altLang="en-US" sz="1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DDD85FA-D001-5846-B4B1-8E24D6207EC6}"/>
              </a:ext>
            </a:extLst>
          </p:cNvPr>
          <p:cNvSpPr txBox="1"/>
          <p:nvPr/>
        </p:nvSpPr>
        <p:spPr>
          <a:xfrm>
            <a:off x="7135099" y="2534774"/>
            <a:ext cx="906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websockt</a:t>
            </a:r>
          </a:p>
        </p:txBody>
      </p:sp>
    </p:spTree>
    <p:extLst>
      <p:ext uri="{BB962C8B-B14F-4D97-AF65-F5344CB8AC3E}">
        <p14:creationId xmlns:p14="http://schemas.microsoft.com/office/powerpoint/2010/main" val="2719558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</Words>
  <Application>Microsoft Office PowerPoint</Application>
  <PresentationFormat>宽屏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Jiyang Li</dc:creator>
  <cp:lastModifiedBy>Jiyang Li</cp:lastModifiedBy>
  <cp:revision>2</cp:revision>
  <dcterms:created xsi:type="dcterms:W3CDTF">2025-03-21T09:25:53Z</dcterms:created>
  <dcterms:modified xsi:type="dcterms:W3CDTF">2025-03-21T10:00:46Z</dcterms:modified>
</cp:coreProperties>
</file>